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83" r:id="rId9"/>
    <p:sldId id="264" r:id="rId10"/>
    <p:sldId id="265" r:id="rId11"/>
    <p:sldId id="266" r:id="rId12"/>
    <p:sldId id="267" r:id="rId13"/>
    <p:sldId id="284" r:id="rId14"/>
    <p:sldId id="269" r:id="rId15"/>
    <p:sldId id="270" r:id="rId16"/>
    <p:sldId id="272" r:id="rId17"/>
    <p:sldId id="282" r:id="rId18"/>
    <p:sldId id="26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AA853-941C-4C8B-B0F5-54E1BD38A321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D8983-BAB6-4C2D-AA3A-5EAABC4EE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A23F4-324F-4E1B-9F1D-6633E3EF7648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642B-B37F-4972-A088-B61F10B7D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A23F4-324F-4E1B-9F1D-6633E3EF7648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642B-B37F-4972-A088-B61F10B7D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A23F4-324F-4E1B-9F1D-6633E3EF7648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642B-B37F-4972-A088-B61F10B7D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A23F4-324F-4E1B-9F1D-6633E3EF7648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642B-B37F-4972-A088-B61F10B7D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A23F4-324F-4E1B-9F1D-6633E3EF7648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642B-B37F-4972-A088-B61F10B7D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A23F4-324F-4E1B-9F1D-6633E3EF7648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642B-B37F-4972-A088-B61F10B7D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A23F4-324F-4E1B-9F1D-6633E3EF7648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642B-B37F-4972-A088-B61F10B7D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A23F4-324F-4E1B-9F1D-6633E3EF7648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642B-B37F-4972-A088-B61F10B7D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A23F4-324F-4E1B-9F1D-6633E3EF7648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642B-B37F-4972-A088-B61F10B7D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A23F4-324F-4E1B-9F1D-6633E3EF7648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642B-B37F-4972-A088-B61F10B7D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A23F4-324F-4E1B-9F1D-6633E3EF7648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642B-B37F-4972-A088-B61F10B7D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A23F4-324F-4E1B-9F1D-6633E3EF7648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1642B-B37F-4972-A088-B61F10B7D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dklass.moy.su/gb/" TargetMode="External"/><Relationship Id="rId13" Type="http://schemas.openxmlformats.org/officeDocument/2006/relationships/hyperlink" Target="http://pedklass.ru/index/0-2" TargetMode="External"/><Relationship Id="rId18" Type="http://schemas.openxmlformats.org/officeDocument/2006/relationships/hyperlink" Target="http://pedklass.ru/load/" TargetMode="External"/><Relationship Id="rId3" Type="http://schemas.openxmlformats.org/officeDocument/2006/relationships/hyperlink" Target="http://www.pedklass.moy.su/index/0-2" TargetMode="External"/><Relationship Id="rId21" Type="http://schemas.openxmlformats.org/officeDocument/2006/relationships/hyperlink" Target="http://pedklass.ru/photo" TargetMode="External"/><Relationship Id="rId7" Type="http://schemas.openxmlformats.org/officeDocument/2006/relationships/hyperlink" Target="http://www.pedklass.moy.su/photo/" TargetMode="External"/><Relationship Id="rId12" Type="http://schemas.openxmlformats.org/officeDocument/2006/relationships/hyperlink" Target="http://pedklass.ru/" TargetMode="External"/><Relationship Id="rId17" Type="http://schemas.openxmlformats.org/officeDocument/2006/relationships/hyperlink" Target="http://pedklass.ru/index/0-6" TargetMode="External"/><Relationship Id="rId25" Type="http://schemas.openxmlformats.org/officeDocument/2006/relationships/image" Target="../media/image2.png"/><Relationship Id="rId2" Type="http://schemas.openxmlformats.org/officeDocument/2006/relationships/hyperlink" Target="http://pedklass.moy.su/" TargetMode="External"/><Relationship Id="rId16" Type="http://schemas.openxmlformats.org/officeDocument/2006/relationships/hyperlink" Target="http://pedklass.ru/index/0-5" TargetMode="External"/><Relationship Id="rId20" Type="http://schemas.openxmlformats.org/officeDocument/2006/relationships/hyperlink" Target="http://pedklass.ru/foru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edklass.moy.su/forum/" TargetMode="External"/><Relationship Id="rId11" Type="http://schemas.openxmlformats.org/officeDocument/2006/relationships/hyperlink" Target="http://www.pedklass.moy.su/index/0-6" TargetMode="External"/><Relationship Id="rId24" Type="http://schemas.openxmlformats.org/officeDocument/2006/relationships/hyperlink" Target="http://pedklass.ru/tests" TargetMode="External"/><Relationship Id="rId5" Type="http://schemas.openxmlformats.org/officeDocument/2006/relationships/hyperlink" Target="http://www.pedklass.moy.su/index/0-3" TargetMode="External"/><Relationship Id="rId15" Type="http://schemas.openxmlformats.org/officeDocument/2006/relationships/hyperlink" Target="http://pedklass.ru/index/0-4" TargetMode="External"/><Relationship Id="rId23" Type="http://schemas.openxmlformats.org/officeDocument/2006/relationships/hyperlink" Target="http://pedklass.ru/index/moemu_uchitelju/0-8" TargetMode="External"/><Relationship Id="rId10" Type="http://schemas.openxmlformats.org/officeDocument/2006/relationships/hyperlink" Target="http://pedklass.moy.su/load/" TargetMode="External"/><Relationship Id="rId19" Type="http://schemas.openxmlformats.org/officeDocument/2006/relationships/hyperlink" Target="http://pedklass.ru/index/za_zdorovyj_obraz_zhizni/0-12" TargetMode="External"/><Relationship Id="rId4" Type="http://schemas.openxmlformats.org/officeDocument/2006/relationships/hyperlink" Target="http://www.pedklass.moy.su/index/0-4" TargetMode="External"/><Relationship Id="rId9" Type="http://schemas.openxmlformats.org/officeDocument/2006/relationships/hyperlink" Target="http://www.pedklass.moy.su/index/0-5" TargetMode="External"/><Relationship Id="rId14" Type="http://schemas.openxmlformats.org/officeDocument/2006/relationships/hyperlink" Target="http://pedklass.ru/index/0-3" TargetMode="External"/><Relationship Id="rId22" Type="http://schemas.openxmlformats.org/officeDocument/2006/relationships/hyperlink" Target="http://pedklass.ru/g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pedklass.moy.su/panel/?a=ustat;u=pedklass;d=7;l=gr;x=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Autofit/>
          </a:bodyPr>
          <a:lstStyle/>
          <a:p>
            <a:r>
              <a:rPr lang="ru-RU" b="1" i="1" dirty="0" smtClean="0"/>
              <a:t>«Сайт педагогического класса – как источник информации»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55776" y="3933056"/>
            <a:ext cx="6400800" cy="175260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Авторы:</a:t>
            </a:r>
            <a:r>
              <a:rPr lang="ru-RU" sz="4000" dirty="0" smtClean="0">
                <a:solidFill>
                  <a:schemeClr val="tx1"/>
                </a:solidFill>
              </a:rPr>
              <a:t> Прохорова Светлана </a:t>
            </a:r>
          </a:p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               Шошина Екатерина </a:t>
            </a:r>
          </a:p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МОУ "Лицей №1 городского округа город Волгореченск", 10-б класс.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 Научный руководитель</a:t>
            </a:r>
            <a:r>
              <a:rPr lang="ru-RU" sz="4000" dirty="0" smtClean="0">
                <a:solidFill>
                  <a:schemeClr val="tx1"/>
                </a:solidFill>
              </a:rPr>
              <a:t>: </a:t>
            </a:r>
            <a:r>
              <a:rPr lang="ru-RU" sz="4000" dirty="0" err="1" smtClean="0">
                <a:solidFill>
                  <a:schemeClr val="tx1"/>
                </a:solidFill>
              </a:rPr>
              <a:t>Могунова</a:t>
            </a:r>
            <a:r>
              <a:rPr lang="ru-RU" sz="4000" dirty="0" smtClean="0">
                <a:solidFill>
                  <a:schemeClr val="tx1"/>
                </a:solidFill>
              </a:rPr>
              <a:t> Е.В.  - учитель основ педагогики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Консультант:</a:t>
            </a:r>
            <a:r>
              <a:rPr lang="ru-RU" sz="4000" dirty="0" smtClean="0">
                <a:solidFill>
                  <a:schemeClr val="tx1"/>
                </a:solidFill>
              </a:rPr>
              <a:t> Воронов П.В. - администратор сайта педагогического класса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Десятая городская научная конференция молодых исследователей</a:t>
            </a:r>
          </a:p>
          <a:p>
            <a:pPr algn="ctr"/>
            <a:r>
              <a:rPr lang="ru-RU" dirty="0" smtClean="0"/>
              <a:t>"Шаг в будущее"</a:t>
            </a:r>
          </a:p>
          <a:p>
            <a:endParaRPr lang="ru-RU" dirty="0"/>
          </a:p>
        </p:txBody>
      </p:sp>
      <p:pic>
        <p:nvPicPr>
          <p:cNvPr id="8" name="Picture 4" descr="logo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5373216"/>
            <a:ext cx="874846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9" name="Picture 1" descr="3"/>
          <p:cNvPicPr>
            <a:picLocks noChangeAspect="1" noChangeArrowheads="1"/>
          </p:cNvPicPr>
          <p:nvPr/>
        </p:nvPicPr>
        <p:blipFill>
          <a:blip r:embed="rId3" cstate="print"/>
          <a:srcRect l="12725" t="4094" r="19609" b="5623"/>
          <a:stretch>
            <a:fillRect/>
          </a:stretch>
        </p:blipFill>
        <p:spPr bwMode="auto">
          <a:xfrm>
            <a:off x="467544" y="404664"/>
            <a:ext cx="1296144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период с 01.01.11 -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.02.11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 l="47873" t="28090" r="19620" b="36237"/>
          <a:stretch>
            <a:fillRect/>
          </a:stretch>
        </p:blipFill>
        <p:spPr bwMode="auto">
          <a:xfrm>
            <a:off x="824150" y="1124744"/>
            <a:ext cx="804627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logo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5611812"/>
            <a:ext cx="874846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визитов по России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весь период: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 t="26604" r="60815" b="32985"/>
          <a:stretch>
            <a:fillRect/>
          </a:stretch>
        </p:blipFill>
        <p:spPr bwMode="auto">
          <a:xfrm>
            <a:off x="755576" y="1124744"/>
            <a:ext cx="81921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5611812"/>
            <a:ext cx="874846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просмотров по России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период 01.01.11 -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23.02.11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 l="2947" t="28960" r="55802" b="33419"/>
          <a:stretch>
            <a:fillRect/>
          </a:stretch>
        </p:blipFill>
        <p:spPr bwMode="auto">
          <a:xfrm>
            <a:off x="827584" y="1556792"/>
            <a:ext cx="79928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5611812"/>
            <a:ext cx="874846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Просмотры по странам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На 01.01.11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На 23.02.11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21370" t="22996" r="69526" b="63144"/>
          <a:stretch>
            <a:fillRect/>
          </a:stretch>
        </p:blipFill>
        <p:spPr bwMode="auto">
          <a:xfrm>
            <a:off x="4788024" y="2492896"/>
            <a:ext cx="378574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1696" t="26216" r="69555" b="60196"/>
          <a:stretch>
            <a:fillRect/>
          </a:stretch>
        </p:blipFill>
        <p:spPr bwMode="auto">
          <a:xfrm>
            <a:off x="899592" y="2492896"/>
            <a:ext cx="371078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 по странам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 l="31655" t="16573" r="26558" b="34604"/>
          <a:stretch>
            <a:fillRect/>
          </a:stretch>
        </p:blipFill>
        <p:spPr bwMode="auto">
          <a:xfrm>
            <a:off x="1259632" y="1628800"/>
            <a:ext cx="751060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3"/>
          <p:cNvPicPr>
            <a:picLocks noChangeAspect="1" noChangeArrowheads="1"/>
          </p:cNvPicPr>
          <p:nvPr/>
        </p:nvPicPr>
        <p:blipFill>
          <a:blip r:embed="rId3" cstate="print"/>
          <a:srcRect l="12725" t="4094" r="19609" b="5623"/>
          <a:stretch>
            <a:fillRect/>
          </a:stretch>
        </p:blipFill>
        <p:spPr bwMode="auto">
          <a:xfrm>
            <a:off x="4355976" y="5157192"/>
            <a:ext cx="1296144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 и возраст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 l="15770" t="34857" r="64629" b="26967"/>
          <a:stretch>
            <a:fillRect/>
          </a:stretch>
        </p:blipFill>
        <p:spPr bwMode="auto">
          <a:xfrm>
            <a:off x="1043608" y="1844823"/>
            <a:ext cx="3744416" cy="410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59871" t="34857" r="15416" b="26967"/>
          <a:stretch>
            <a:fillRect/>
          </a:stretch>
        </p:blipFill>
        <p:spPr bwMode="auto">
          <a:xfrm>
            <a:off x="5004048" y="2940726"/>
            <a:ext cx="3816424" cy="331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3"/>
          <p:cNvPicPr>
            <a:picLocks noChangeAspect="1" noChangeArrowheads="1"/>
          </p:cNvPicPr>
          <p:nvPr/>
        </p:nvPicPr>
        <p:blipFill>
          <a:blip r:embed="rId3" cstate="print"/>
          <a:srcRect l="12725" t="4094" r="19609" b="5623"/>
          <a:stretch>
            <a:fillRect/>
          </a:stretch>
        </p:blipFill>
        <p:spPr bwMode="auto">
          <a:xfrm>
            <a:off x="7380312" y="188640"/>
            <a:ext cx="1296144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сайта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 cstate="print"/>
          <a:srcRect l="28498" t="56719" r="24460" b="25563"/>
          <a:stretch>
            <a:fillRect/>
          </a:stretch>
        </p:blipFill>
        <p:spPr bwMode="auto">
          <a:xfrm>
            <a:off x="899591" y="1412776"/>
            <a:ext cx="782086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30712" t="28172" r="13945" b="39344"/>
          <a:stretch>
            <a:fillRect/>
          </a:stretch>
        </p:blipFill>
        <p:spPr bwMode="auto">
          <a:xfrm>
            <a:off x="749030" y="3933056"/>
            <a:ext cx="80736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160" t="26123" r="36500" b="16853"/>
          <a:stretch>
            <a:fillRect/>
          </a:stretch>
        </p:blipFill>
        <p:spPr bwMode="auto">
          <a:xfrm>
            <a:off x="899592" y="476672"/>
            <a:ext cx="7848872" cy="512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logo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5301208"/>
            <a:ext cx="874846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 выводы.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Популярность сайта растёт.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Интерес к информации о работе педагогического класса нашего лицея вышел за пределы нашего государства.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Сайт активно продолжает свою деятельность. 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Начата работа по созданию </a:t>
            </a:r>
            <a:r>
              <a:rPr lang="ru-RU" dirty="0" err="1" smtClean="0"/>
              <a:t>видеораздела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" name="Picture 4" descr="logo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5301208"/>
            <a:ext cx="874846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28172" r="13945" b="39344"/>
          <a:stretch>
            <a:fillRect/>
          </a:stretch>
        </p:blipFill>
        <p:spPr bwMode="auto">
          <a:xfrm>
            <a:off x="899592" y="620687"/>
            <a:ext cx="7927426" cy="261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75656" y="3861048"/>
            <a:ext cx="60486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u="sng" dirty="0" smtClean="0"/>
              <a:t>www.pedklass.ru</a:t>
            </a:r>
            <a:endParaRPr lang="ru-RU" sz="6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работы: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Проанализировать работу сайта педагогического класса, как источника информации,  за годы его существования.</a:t>
            </a:r>
          </a:p>
          <a:p>
            <a:pPr algn="ctr"/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28172" r="13945" b="39344"/>
          <a:stretch>
            <a:fillRect/>
          </a:stretch>
        </p:blipFill>
        <p:spPr bwMode="auto">
          <a:xfrm>
            <a:off x="827584" y="5157192"/>
            <a:ext cx="8064896" cy="133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исследования.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268760"/>
            <a:ext cx="8229600" cy="39604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b="1" dirty="0" smtClean="0"/>
              <a:t>.</a:t>
            </a:r>
            <a:r>
              <a:rPr lang="ru-RU" dirty="0" smtClean="0"/>
              <a:t>Знакомство с сайтом педагогического класса.</a:t>
            </a:r>
          </a:p>
          <a:p>
            <a:pPr>
              <a:buNone/>
            </a:pPr>
            <a:r>
              <a:rPr lang="ru-RU" dirty="0" smtClean="0"/>
              <a:t>2</a:t>
            </a:r>
            <a:r>
              <a:rPr lang="ru-RU" b="1" dirty="0" smtClean="0"/>
              <a:t>. </a:t>
            </a:r>
            <a:r>
              <a:rPr lang="ru-RU" dirty="0" smtClean="0"/>
              <a:t>Изучение и обработка общих статистических данных.</a:t>
            </a:r>
          </a:p>
          <a:p>
            <a:pPr>
              <a:buNone/>
            </a:pPr>
            <a:r>
              <a:rPr lang="ru-RU" dirty="0" smtClean="0"/>
              <a:t>3. Изучение статистических данных по загруженным материалам.</a:t>
            </a:r>
          </a:p>
          <a:p>
            <a:pPr>
              <a:buNone/>
            </a:pPr>
            <a:r>
              <a:rPr lang="ru-RU" dirty="0" smtClean="0"/>
              <a:t>4. Обобщение.</a:t>
            </a:r>
          </a:p>
          <a:p>
            <a:endParaRPr lang="ru-RU" dirty="0"/>
          </a:p>
        </p:txBody>
      </p:sp>
      <p:pic>
        <p:nvPicPr>
          <p:cNvPr id="4" name="Picture 4" descr="logo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5611812"/>
            <a:ext cx="874846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Навигационная схема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9592" y="1142077"/>
          <a:ext cx="7848871" cy="4663440"/>
        </p:xfrm>
        <a:graphic>
          <a:graphicData uri="http://schemas.openxmlformats.org/drawingml/2006/table">
            <a:tbl>
              <a:tblPr/>
              <a:tblGrid>
                <a:gridCol w="1948482"/>
                <a:gridCol w="1976364"/>
                <a:gridCol w="1976364"/>
                <a:gridCol w="1947661"/>
              </a:tblGrid>
              <a:tr h="1243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 версия сайта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2 версия сайта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3 версия сайта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4 версия сайта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65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Главная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Модель ученика педагогического класса.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Положение о педагогическом классе лицея.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Наши работы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Гимн педагогического класса. Законы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Руководитель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Фотоальбом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Успехи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Исследовательская деятельность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Общие положения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Главная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 нас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руководитель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Наши работы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Разное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Фотоальбом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72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Главная страница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72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3"/>
                        </a:rPr>
                        <a:t>О нас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72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4"/>
                        </a:rPr>
                        <a:t>Руководитель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72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5"/>
                        </a:rPr>
                        <a:t>Обратная связь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72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6"/>
                        </a:rPr>
                        <a:t>Форум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72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7"/>
                        </a:rPr>
                        <a:t>Фотоальбом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72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8"/>
                        </a:rPr>
                        <a:t>Гостевая книга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72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9"/>
                        </a:rPr>
                        <a:t>Методические разработки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72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10"/>
                        </a:rPr>
                        <a:t>Каталог файлов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72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11"/>
                        </a:rPr>
                        <a:t>Научная деятельность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12"/>
                        </a:rPr>
                        <a:t>Главная страница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13"/>
                        </a:rPr>
                        <a:t>О нас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14"/>
                        </a:rPr>
                        <a:t>Реклама на сайте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15"/>
                        </a:rPr>
                        <a:t>Руководитель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16"/>
                        </a:rPr>
                        <a:t>Методические разработки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17"/>
                        </a:rPr>
                        <a:t>Научная деятельность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18"/>
                        </a:rPr>
                        <a:t>Каталог файлов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19"/>
                        </a:rPr>
                        <a:t>За здоровый образ жизни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0"/>
                        </a:rPr>
                        <a:t>Форум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1"/>
                        </a:rPr>
                        <a:t>Фотоальбомы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2"/>
                        </a:rPr>
                        <a:t>Гостевая книга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3"/>
                        </a:rPr>
                        <a:t>Моему Учителю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4"/>
                        </a:rPr>
                        <a:t>Тесты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logo_01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95537" y="5611812"/>
            <a:ext cx="874846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просмотров за  период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 2008-июнь 2009.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Picture 1" descr="http://pedklass.moy.su/panel/?a=ustat;u=pedklass;d=7;l=gr;x=m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010514" y="1196752"/>
            <a:ext cx="7837096" cy="4896544"/>
          </a:xfrm>
          <a:prstGeom prst="rect">
            <a:avLst/>
          </a:prstGeom>
          <a:noFill/>
        </p:spPr>
      </p:pic>
      <p:pic>
        <p:nvPicPr>
          <p:cNvPr id="6" name="Picture 1" descr="3"/>
          <p:cNvPicPr>
            <a:picLocks noChangeAspect="1" noChangeArrowheads="1"/>
          </p:cNvPicPr>
          <p:nvPr/>
        </p:nvPicPr>
        <p:blipFill>
          <a:blip r:embed="rId4" cstate="print"/>
          <a:srcRect l="12725" t="4094" r="19609" b="5623"/>
          <a:stretch>
            <a:fillRect/>
          </a:stretch>
        </p:blipFill>
        <p:spPr bwMode="auto">
          <a:xfrm>
            <a:off x="7524328" y="5561856"/>
            <a:ext cx="1296144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просмотров за  период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сентябрь 2009 - май 2010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 l="3323" t="44669" r="52057" b="17697"/>
          <a:stretch>
            <a:fillRect/>
          </a:stretch>
        </p:blipFill>
        <p:spPr bwMode="auto">
          <a:xfrm>
            <a:off x="899592" y="1484784"/>
            <a:ext cx="78865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5611812"/>
            <a:ext cx="874846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просмотров за  период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01.01.11 - 08.01.11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 t="35674" r="52373" b="24438"/>
          <a:stretch>
            <a:fillRect/>
          </a:stretch>
        </p:blipFill>
        <p:spPr bwMode="auto">
          <a:xfrm>
            <a:off x="755575" y="1484784"/>
            <a:ext cx="807875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5611812"/>
            <a:ext cx="874846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просмотров за  период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01.01.11 -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23.02.11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254" t="33094" r="52685" b="28516"/>
          <a:stretch>
            <a:fillRect/>
          </a:stretch>
        </p:blipFill>
        <p:spPr bwMode="auto">
          <a:xfrm>
            <a:off x="971600" y="1772816"/>
            <a:ext cx="785810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просмотров по поисковым фразам</a:t>
            </a:r>
            <a:b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период 2009-10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 l="46519" t="28235" r="16028" b="31461"/>
          <a:stretch>
            <a:fillRect/>
          </a:stretch>
        </p:blipFill>
        <p:spPr bwMode="auto">
          <a:xfrm>
            <a:off x="827584" y="1052736"/>
            <a:ext cx="7997088" cy="487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logo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5611812"/>
            <a:ext cx="874846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281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«Сайт педагогического класса – как источник информации»</vt:lpstr>
      <vt:lpstr>Цель работы:</vt:lpstr>
      <vt:lpstr>План исследования. </vt:lpstr>
      <vt:lpstr>Навигационная схема </vt:lpstr>
      <vt:lpstr>Статистика просмотров за  период март 2008-июнь 2009. </vt:lpstr>
      <vt:lpstr>Статистика просмотров за  период сентябрь 2009 - май 2010 </vt:lpstr>
      <vt:lpstr>Статистика просмотров за  период 01.01.11 - 08.01.11</vt:lpstr>
      <vt:lpstr>Статистика просмотров за  период 01.01.11 - 23.02.11</vt:lpstr>
      <vt:lpstr>Статистика просмотров по поисковым фразам  за период 2009-10 год </vt:lpstr>
      <vt:lpstr>За период с 01.01.11 - 23.02.11. </vt:lpstr>
      <vt:lpstr>Статистика визитов по России  за весь период: </vt:lpstr>
      <vt:lpstr>Статистика просмотров по России  за период 01.01.11 - 23.02.11</vt:lpstr>
      <vt:lpstr>Просмотры по странам</vt:lpstr>
      <vt:lpstr>География по странам</vt:lpstr>
      <vt:lpstr>Пол и возраст</vt:lpstr>
      <vt:lpstr>Оценка сайта </vt:lpstr>
      <vt:lpstr>Слайд 17</vt:lpstr>
      <vt:lpstr>Результаты и выводы. 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14</cp:revision>
  <dcterms:created xsi:type="dcterms:W3CDTF">2011-01-08T16:23:13Z</dcterms:created>
  <dcterms:modified xsi:type="dcterms:W3CDTF">2011-02-23T15:36:27Z</dcterms:modified>
</cp:coreProperties>
</file>